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02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25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72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17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015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15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58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8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1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36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2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92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97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64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00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12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B350E1-905B-4D74-99A9-EBF14C2F9342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2DD126-308E-463F-A967-9EE52CFEA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79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source=images&amp;cd=&amp;cad=rja&amp;uact=8&amp;ved=0ahUKEwjn1c_qzM7KAhVHlQ8KHdD0DdQQjRwIBw&amp;url=http://www.bosmamelktechniek.nl/Bosma_Melktechniek_ClassicPro_GQ_Liners_Tepelvoering.htm&amp;bvm=bv.113034660,d.ZWU&amp;psig=AFQjCNEtp9I0J1QEqCyuKJkHwlLluxHUyw&amp;ust=145414242299165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/>
              <a:t>Dierlijke productie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3200" dirty="0" smtClean="0"/>
              <a:t>Tochtigheid en insemineren</a:t>
            </a:r>
          </a:p>
          <a:p>
            <a:endParaRPr lang="nl-NL" sz="3200" dirty="0" smtClean="0"/>
          </a:p>
          <a:p>
            <a:r>
              <a:rPr lang="nl-NL" sz="4400" dirty="0" smtClean="0"/>
              <a:t>Bedrijfsinspectie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79104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Bedrijfsinspectie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Gem. elke 8 </a:t>
            </a:r>
            <a:r>
              <a:rPr lang="nl-NL" dirty="0" err="1" smtClean="0"/>
              <a:t>mnd</a:t>
            </a:r>
            <a:r>
              <a:rPr lang="nl-NL" dirty="0" smtClean="0"/>
              <a:t> bedrijfsinspecteur</a:t>
            </a:r>
          </a:p>
          <a:p>
            <a:r>
              <a:rPr lang="nl-NL" dirty="0" smtClean="0"/>
              <a:t>Exterieurkenmerken worden gescoord</a:t>
            </a:r>
          </a:p>
          <a:p>
            <a:r>
              <a:rPr lang="nl-NL" dirty="0" smtClean="0"/>
              <a:t>Keuringsrapport:</a:t>
            </a:r>
          </a:p>
          <a:p>
            <a:pPr lvl="1"/>
            <a:r>
              <a:rPr lang="nl-NL" dirty="0" smtClean="0"/>
              <a:t>Onderbalk = beschrijvende lineaire kenmerken</a:t>
            </a:r>
          </a:p>
          <a:p>
            <a:pPr lvl="1"/>
            <a:r>
              <a:rPr lang="nl-NL" dirty="0" smtClean="0"/>
              <a:t>Bovenbalk = waarderende algemene kenmerken</a:t>
            </a:r>
          </a:p>
          <a:p>
            <a:pPr lvl="1"/>
            <a:r>
              <a:rPr lang="nl-NL" dirty="0" smtClean="0"/>
              <a:t>Gegevens worden gebruikt voor berekenen exterieurfokwaarden dier zelf en fokwaarden vaders</a:t>
            </a:r>
          </a:p>
          <a:p>
            <a:r>
              <a:rPr lang="nl-NL" dirty="0" smtClean="0"/>
              <a:t>Keuringsstandaard:</a:t>
            </a:r>
          </a:p>
          <a:p>
            <a:pPr lvl="1"/>
            <a:r>
              <a:rPr lang="nl-NL" dirty="0" smtClean="0"/>
              <a:t>‘Melk’- voor zwart- en roodbont</a:t>
            </a:r>
          </a:p>
          <a:p>
            <a:pPr lvl="1"/>
            <a:r>
              <a:rPr lang="nl-NL" dirty="0" smtClean="0"/>
              <a:t>‘MRIJ’- voor zuivere </a:t>
            </a:r>
            <a:r>
              <a:rPr lang="nl-NL" dirty="0" err="1" smtClean="0"/>
              <a:t>mrij</a:t>
            </a:r>
            <a:r>
              <a:rPr lang="nl-NL" dirty="0" smtClean="0"/>
              <a:t> dieren</a:t>
            </a:r>
          </a:p>
          <a:p>
            <a:pPr lvl="1"/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417" y="876300"/>
            <a:ext cx="451427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9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Onderbalkkenmerken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18 lineaire kenmerken</a:t>
            </a:r>
          </a:p>
          <a:p>
            <a:r>
              <a:rPr lang="nl-NL" dirty="0" smtClean="0"/>
              <a:t>Scores 1-9, m.u.v. hoogtemaat (cm)</a:t>
            </a:r>
          </a:p>
          <a:p>
            <a:r>
              <a:rPr lang="nl-NL" dirty="0" smtClean="0"/>
              <a:t>Constateringen die aangeven hoe de koe er uit ziet</a:t>
            </a:r>
          </a:p>
          <a:p>
            <a:r>
              <a:rPr lang="nl-NL" dirty="0" smtClean="0"/>
              <a:t>Geven geen waardeoordeel</a:t>
            </a:r>
          </a:p>
          <a:p>
            <a:r>
              <a:rPr lang="nl-NL" dirty="0" smtClean="0"/>
              <a:t>Bestuderen Beslissen van kalf tot koe </a:t>
            </a:r>
            <a:r>
              <a:rPr lang="nl-NL" dirty="0" err="1" smtClean="0"/>
              <a:t>blz</a:t>
            </a:r>
            <a:r>
              <a:rPr lang="nl-NL" dirty="0" smtClean="0"/>
              <a:t> 172 t/m 174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75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548681"/>
            <a:ext cx="9026189" cy="561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2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Gebruikskenmerken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Melksnelheid – snelheid waarmee de vaars melkt</a:t>
            </a:r>
          </a:p>
          <a:p>
            <a:pPr lvl="1"/>
            <a:r>
              <a:rPr lang="nl-NL" dirty="0" smtClean="0"/>
              <a:t>1 = traag</a:t>
            </a:r>
          </a:p>
          <a:p>
            <a:pPr lvl="1"/>
            <a:r>
              <a:rPr lang="nl-NL" dirty="0" smtClean="0"/>
              <a:t>9 = snel</a:t>
            </a:r>
          </a:p>
          <a:p>
            <a:r>
              <a:rPr lang="nl-NL" dirty="0" smtClean="0"/>
              <a:t>Karakter – gedrag van de vaars tijdens het melken</a:t>
            </a:r>
          </a:p>
          <a:p>
            <a:pPr lvl="1"/>
            <a:r>
              <a:rPr lang="nl-NL" dirty="0" smtClean="0"/>
              <a:t>1 = nerveus</a:t>
            </a:r>
          </a:p>
          <a:p>
            <a:pPr lvl="1"/>
            <a:r>
              <a:rPr lang="nl-NL" dirty="0" smtClean="0"/>
              <a:t>9 = rustig</a:t>
            </a:r>
            <a:endParaRPr lang="nl-NL" dirty="0"/>
          </a:p>
        </p:txBody>
      </p:sp>
      <p:pic>
        <p:nvPicPr>
          <p:cNvPr id="6146" name="Picture 2" descr="http://www.bosmamelktechniek.nl/Bosma_Melktechniek_ClassicPro_GQ_Liners_Tepelvoering_bestanden/image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6740" y="3145284"/>
            <a:ext cx="2376264" cy="340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Bovenbalkkenmerken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Waardeoordeel – in welke mate komt het dier overeen met de keuringsstandaard</a:t>
            </a:r>
          </a:p>
          <a:p>
            <a:r>
              <a:rPr lang="nl-NL" dirty="0" smtClean="0"/>
              <a:t>Range: 71-99 punten, populatiegemiddelde is 80 punten</a:t>
            </a:r>
          </a:p>
          <a:p>
            <a:r>
              <a:rPr lang="nl-NL" dirty="0" smtClean="0"/>
              <a:t>Voor 90 punten of meer moeten de koeien tenminste 48 maanden zijn en 2x gekalfd</a:t>
            </a:r>
          </a:p>
          <a:p>
            <a:r>
              <a:rPr lang="nl-NL" dirty="0" smtClean="0"/>
              <a:t>Scores verdeeld in klassen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19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Klassen exterieurscores bovenbalk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196629"/>
              </p:ext>
            </p:extLst>
          </p:nvPr>
        </p:nvGraphicFramePr>
        <p:xfrm>
          <a:off x="2372792" y="2606700"/>
          <a:ext cx="7772400" cy="3312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Klasse 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Score bovenbalk</a:t>
                      </a:r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Excellent 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90 en hoger</a:t>
                      </a:r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Zeer goed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85-89</a:t>
                      </a:r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Goed 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80-84</a:t>
                      </a:r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Voldoende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75-79</a:t>
                      </a:r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Onvoldoende 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71-74</a:t>
                      </a:r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2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Bovenbalkkenmerken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 smtClean="0"/>
              <a:t>Frame (F)</a:t>
            </a:r>
          </a:p>
          <a:p>
            <a:pPr lvl="1"/>
            <a:r>
              <a:rPr lang="nl-NL" dirty="0" err="1" smtClean="0"/>
              <a:t>Functione</a:t>
            </a:r>
            <a:r>
              <a:rPr lang="nl-NL" dirty="0" smtClean="0"/>
              <a:t> bouw en </a:t>
            </a:r>
            <a:r>
              <a:rPr lang="nl-NL" dirty="0" err="1" smtClean="0"/>
              <a:t>capactiteit</a:t>
            </a:r>
            <a:endParaRPr lang="nl-NL" dirty="0" smtClean="0"/>
          </a:p>
          <a:p>
            <a:r>
              <a:rPr lang="nl-NL" dirty="0" smtClean="0"/>
              <a:t>Type (T) (voorheen Robuustheid)</a:t>
            </a:r>
          </a:p>
          <a:p>
            <a:pPr lvl="1"/>
            <a:r>
              <a:rPr lang="nl-NL" dirty="0" smtClean="0"/>
              <a:t>Berekend uit onderbalkkenmerken conditie, inhoud, voorhand en kruisbreedte</a:t>
            </a:r>
          </a:p>
          <a:p>
            <a:r>
              <a:rPr lang="nl-NL" dirty="0" smtClean="0"/>
              <a:t>Uier (U)</a:t>
            </a:r>
          </a:p>
          <a:p>
            <a:pPr lvl="1"/>
            <a:r>
              <a:rPr lang="nl-NL" dirty="0" smtClean="0"/>
              <a:t>Totaalwaardering van de uier</a:t>
            </a:r>
          </a:p>
          <a:p>
            <a:r>
              <a:rPr lang="nl-NL" dirty="0" smtClean="0"/>
              <a:t>Beenwerk (B)</a:t>
            </a:r>
          </a:p>
          <a:p>
            <a:pPr lvl="1"/>
            <a:r>
              <a:rPr lang="nl-NL" dirty="0" smtClean="0"/>
              <a:t>Totaalwaardering van het beenwerk</a:t>
            </a:r>
          </a:p>
          <a:p>
            <a:r>
              <a:rPr lang="nl-NL" dirty="0" err="1" smtClean="0"/>
              <a:t>Bespiering</a:t>
            </a:r>
            <a:r>
              <a:rPr lang="nl-NL" dirty="0" smtClean="0"/>
              <a:t> (</a:t>
            </a:r>
            <a:r>
              <a:rPr lang="nl-NL" dirty="0" err="1" smtClean="0"/>
              <a:t>Bs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Bespiering</a:t>
            </a:r>
            <a:r>
              <a:rPr lang="nl-NL" dirty="0" smtClean="0"/>
              <a:t> van het gehele dier (vooral achterhand), alleen bij MRIJ</a:t>
            </a:r>
          </a:p>
          <a:p>
            <a:r>
              <a:rPr lang="nl-NL" dirty="0" smtClean="0"/>
              <a:t>Algemeen Voorkomen</a:t>
            </a:r>
          </a:p>
          <a:p>
            <a:pPr lvl="1"/>
            <a:r>
              <a:rPr lang="nl-NL" dirty="0" smtClean="0"/>
              <a:t>Totaalindruk van de koe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9384" y="4711329"/>
            <a:ext cx="2614260" cy="196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6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Wegingsfactoren Algemeen Voorkomen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503250"/>
              </p:ext>
            </p:extLst>
          </p:nvPr>
        </p:nvGraphicFramePr>
        <p:xfrm>
          <a:off x="2321992" y="2107208"/>
          <a:ext cx="77724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Kenmerk 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err="1" smtClean="0"/>
                        <a:t>Zb</a:t>
                      </a:r>
                      <a:r>
                        <a:rPr lang="nl-NL" sz="2600" dirty="0" smtClean="0"/>
                        <a:t>- en </a:t>
                      </a:r>
                      <a:r>
                        <a:rPr lang="nl-NL" sz="2600" dirty="0" err="1" smtClean="0"/>
                        <a:t>rb</a:t>
                      </a:r>
                      <a:r>
                        <a:rPr lang="nl-NL" sz="2600" dirty="0" smtClean="0"/>
                        <a:t>-standaard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err="1" smtClean="0"/>
                        <a:t>Mrij</a:t>
                      </a:r>
                      <a:r>
                        <a:rPr lang="nl-NL" sz="2600" dirty="0" smtClean="0"/>
                        <a:t>-standaard</a:t>
                      </a:r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Frame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20%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15%</a:t>
                      </a:r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Type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10%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10%</a:t>
                      </a:r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Uier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35%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30%</a:t>
                      </a:r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Beenwerk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35%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30%</a:t>
                      </a:r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600" dirty="0" err="1" smtClean="0"/>
                        <a:t>Bespiering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-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15%</a:t>
                      </a:r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Algemeen Voorkomen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100%</a:t>
                      </a:r>
                      <a:endParaRPr lang="nl-NL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 smtClean="0"/>
                        <a:t>100%</a:t>
                      </a:r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3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282</Words>
  <Application>Microsoft Office PowerPoint</Application>
  <PresentationFormat>Breedbeeld</PresentationFormat>
  <Paragraphs>80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Organisch</vt:lpstr>
      <vt:lpstr>Dierlijke productie</vt:lpstr>
      <vt:lpstr>Bedrijfsinspectie</vt:lpstr>
      <vt:lpstr>Onderbalkkenmerken</vt:lpstr>
      <vt:lpstr>PowerPoint-presentatie</vt:lpstr>
      <vt:lpstr>Gebruikskenmerken</vt:lpstr>
      <vt:lpstr>Bovenbalkkenmerken</vt:lpstr>
      <vt:lpstr>Klassen exterieurscores bovenbalk</vt:lpstr>
      <vt:lpstr>Bovenbalkkenmerken</vt:lpstr>
      <vt:lpstr>Wegingsfactoren Algemeen Voorkomen</vt:lpstr>
    </vt:vector>
  </TitlesOfParts>
  <Company>Wellantcollege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Dierlijke productie</dc:title>
  <dc:creator>Esther den Boer</dc:creator>
  <cp:lastModifiedBy>Esther den Boer</cp:lastModifiedBy>
  <cp:revision>2</cp:revision>
  <dcterms:created xsi:type="dcterms:W3CDTF">2017-05-09T11:36:52Z</dcterms:created>
  <dcterms:modified xsi:type="dcterms:W3CDTF">2017-05-15T11:08:27Z</dcterms:modified>
</cp:coreProperties>
</file>